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7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73CE5-64CD-4E9B-9421-B11C9F8E69A3}" type="datetimeFigureOut">
              <a:rPr lang="en-US" smtClean="0"/>
              <a:t>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9F545-0348-4B00-90C9-D8F0DEBD0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Stephanie Bourne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President, Wide World Importers</a:t>
            </a:r>
          </a:p>
          <a:p>
            <a:r>
              <a:rPr lang="en-US" smtClean="0"/>
              <a:t>2015 </a:t>
            </a:r>
            <a:r>
              <a:rPr lang="en-US" dirty="0" smtClean="0"/>
              <a:t>Business Person of the Year</a:t>
            </a:r>
          </a:p>
          <a:p>
            <a:r>
              <a:rPr lang="en-US" dirty="0" smtClean="0"/>
              <a:t>Director, Twin Cities Chamber of Commerce</a:t>
            </a:r>
          </a:p>
          <a:p>
            <a:r>
              <a:rPr lang="en-US" dirty="0" smtClean="0"/>
              <a:t>Governor’s Advisory Council member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Stephanie Bourne</vt:lpstr>
    </vt:vector>
  </TitlesOfParts>
  <Company>docugistics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Stephanie Bourne</dc:title>
  <dc:creator>Tim Huddleston</dc:creator>
  <cp:lastModifiedBy>Mary Lemons</cp:lastModifiedBy>
  <cp:revision>4</cp:revision>
  <dcterms:created xsi:type="dcterms:W3CDTF">2006-10-10T16:14:22Z</dcterms:created>
  <dcterms:modified xsi:type="dcterms:W3CDTF">2016-01-05T18:23:37Z</dcterms:modified>
</cp:coreProperties>
</file>